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5" r:id="rId2"/>
    <p:sldId id="376" r:id="rId3"/>
    <p:sldId id="377" r:id="rId4"/>
    <p:sldId id="378" r:id="rId5"/>
    <p:sldId id="379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4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34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/>
              <a:t>Project: </a:t>
            </a:r>
            <a:r>
              <a:rPr lang="en-US" sz="3200" dirty="0" smtClean="0"/>
              <a:t>Solar Lab				 Beginnings   	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38100" y="5700235"/>
            <a:ext cx="9067800" cy="1157765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  </a:t>
            </a:r>
            <a:endParaRPr lang="en-US" sz="1400" dirty="0"/>
          </a:p>
          <a:p>
            <a:pPr defTabSz="820738"/>
            <a:r>
              <a:rPr lang="en-US" sz="1400" dirty="0" smtClean="0"/>
              <a:t> </a:t>
            </a:r>
            <a:r>
              <a:rPr lang="en-US" sz="1400" i="1" dirty="0" smtClean="0"/>
              <a:t>HEALTH: </a:t>
            </a:r>
            <a:r>
              <a:rPr lang="en-US" sz="1400" dirty="0" smtClean="0"/>
              <a:t>Indirectly could  be beneficial to health due to education for adults.</a:t>
            </a:r>
          </a:p>
          <a:p>
            <a:pPr defTabSz="820738"/>
            <a:r>
              <a:rPr lang="en-US" sz="1400" i="1" dirty="0" smtClean="0"/>
              <a:t>SUSTAINABILITY: </a:t>
            </a:r>
            <a:r>
              <a:rPr lang="en-US" sz="1400" dirty="0" smtClean="0"/>
              <a:t>This is currently unknown due to lack of testing, but it should be a goal as the lab  continues.</a:t>
            </a:r>
            <a:endParaRPr lang="en-US" sz="1400" dirty="0"/>
          </a:p>
          <a:p>
            <a:pPr defTabSz="820738"/>
            <a:r>
              <a:rPr lang="en-US" sz="1400" i="1" dirty="0" smtClean="0"/>
              <a:t>COST</a:t>
            </a:r>
            <a:r>
              <a:rPr lang="en-US" sz="1400" i="1" dirty="0"/>
              <a:t>:   </a:t>
            </a:r>
            <a:r>
              <a:rPr lang="en-US" sz="1400" dirty="0" smtClean="0"/>
              <a:t>So far has been covered by grant.  It would be beneficial to have another grant to complete the project next year.</a:t>
            </a:r>
            <a:endParaRPr lang="en-US" sz="1400" dirty="0" smtClean="0"/>
          </a:p>
          <a:p>
            <a:pPr defTabSz="820738"/>
            <a:r>
              <a:rPr lang="en-US" sz="1400" i="1" dirty="0" smtClean="0"/>
              <a:t>OWNERSHIP</a:t>
            </a:r>
            <a:r>
              <a:rPr lang="en-US" sz="1400" b="1" dirty="0" smtClean="0"/>
              <a:t>: </a:t>
            </a:r>
            <a:r>
              <a:rPr lang="en-US" sz="1400" dirty="0" smtClean="0"/>
              <a:t>This is difficult on the Haitian side of things, but for the students, the solar lab has high value in this area.</a:t>
            </a:r>
            <a:endParaRPr lang="en-US" sz="14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64292" y="1249918"/>
            <a:ext cx="8448675" cy="13732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</a:t>
            </a:r>
            <a:r>
              <a:rPr lang="en-US" sz="1400" dirty="0" smtClean="0"/>
              <a:t>The solar energy lab at Harding encompasses three main projects: electrification of the Christian school in Peltan Haiti, an educational set up at Harding, and a possible component out at HUT to provide power for the water delivery system out there.  Progress has been made on all of these projects, and a lot has been learned, but there is still a lot  that could be done in the future.</a:t>
            </a:r>
            <a:endParaRPr lang="en-US" sz="1400" dirty="0"/>
          </a:p>
          <a:p>
            <a:pPr marL="409575" lvl="1" defTabSz="820738"/>
            <a:endParaRPr lang="en-US" sz="1400" dirty="0" smtClean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1" y="1676400"/>
            <a:ext cx="3892549" cy="40354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endParaRPr lang="en-US" sz="1400" b="1" u="sng" dirty="0" smtClean="0"/>
          </a:p>
          <a:p>
            <a:pPr defTabSz="820738"/>
            <a:r>
              <a:rPr lang="en-US" sz="1400" b="1" u="sng" dirty="0" smtClean="0"/>
              <a:t>Objectives</a:t>
            </a:r>
            <a:r>
              <a:rPr lang="en-US" sz="1400" b="1" u="sng" dirty="0" smtClean="0"/>
              <a:t>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Cost-free electricity for Haitian school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Educational set up at Harding</a:t>
            </a:r>
          </a:p>
          <a:p>
            <a:pPr marL="168275" indent="-168275" defTabSz="820738"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/>
              <a:t>Generate enough power to get water delivery system at HUT working.</a:t>
            </a:r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</a:t>
            </a:r>
            <a:r>
              <a:rPr lang="en-US" sz="1400" b="1" u="sng" dirty="0" smtClean="0"/>
              <a:t>: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Time has been a challenge. Building solar panels is more time-consuming than expected.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A groundwork has been laid for next year’s class to develop a detailed design.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Most supplies have been purchased for building solar panels.  The hope is that these will go out at HUT.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sz="1400" dirty="0" smtClean="0"/>
              <a:t>Documentation of everything done so far has been written in a report, with suggestions for next steps.</a:t>
            </a:r>
            <a:endParaRPr lang="en-US" sz="1400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2334114"/>
            <a:ext cx="4227922" cy="317094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been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Research to understand solar energy and how it works has been conducted and documented.</a:t>
            </a:r>
          </a:p>
          <a:p>
            <a:r>
              <a:rPr lang="en-US" sz="2400" dirty="0" smtClean="0"/>
              <a:t>Most of the parts have been purchased to make a few solar panels.</a:t>
            </a:r>
          </a:p>
          <a:p>
            <a:r>
              <a:rPr lang="en-US" sz="2400" dirty="0" smtClean="0"/>
              <a:t>Calculations for electricity needs in Haiti (We need at least 180 W worth of solar panels.)</a:t>
            </a:r>
          </a:p>
          <a:p>
            <a:r>
              <a:rPr lang="en-US" sz="2400" dirty="0" smtClean="0"/>
              <a:t>Fluorescent bulbs have been chosen.</a:t>
            </a:r>
          </a:p>
          <a:p>
            <a:r>
              <a:rPr lang="en-US" sz="2400" dirty="0" smtClean="0"/>
              <a:t>The plan is to make solar panels for educational purposes and possible use at HUT, but to buy panels for Haiti for increased durability and sustainability.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825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been done?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Some of the solar cells have been sorted and soldering tabs on the backs has begun.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Plans for a frame are in place.</a:t>
            </a:r>
          </a:p>
          <a:p>
            <a:endParaRPr lang="en-US" sz="2000" dirty="0" smtClean="0"/>
          </a:p>
          <a:p>
            <a:r>
              <a:rPr lang="en-US" sz="2000" dirty="0" smtClean="0"/>
              <a:t>A general design for the system has been made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84"/>
          <a:stretch/>
        </p:blipFill>
        <p:spPr bwMode="auto">
          <a:xfrm>
            <a:off x="1981200" y="2663058"/>
            <a:ext cx="4343400" cy="12126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5302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System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57400"/>
            <a:ext cx="5715000" cy="3723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353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Build frame and complete solar panel.</a:t>
            </a:r>
          </a:p>
          <a:p>
            <a:r>
              <a:rPr lang="en-US" sz="2400" dirty="0" smtClean="0"/>
              <a:t>Test and learn from first panel.</a:t>
            </a:r>
          </a:p>
          <a:p>
            <a:r>
              <a:rPr lang="en-US" sz="2400" dirty="0" smtClean="0"/>
              <a:t>Detailed design of system.</a:t>
            </a:r>
          </a:p>
          <a:p>
            <a:r>
              <a:rPr lang="en-US" sz="2400" dirty="0" smtClean="0"/>
              <a:t>Possible implementation at HUT.</a:t>
            </a:r>
          </a:p>
          <a:p>
            <a:r>
              <a:rPr lang="en-US" sz="2400" dirty="0" smtClean="0"/>
              <a:t>Developing a more educational setup for </a:t>
            </a:r>
            <a:r>
              <a:rPr lang="en-US" sz="2400" smtClean="0"/>
              <a:t>the portion of the solar lab here at Harding.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09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452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Project: Solar Lab     Beginnings    </vt:lpstr>
      <vt:lpstr>What has been done?</vt:lpstr>
      <vt:lpstr>What has been done? (cont.)</vt:lpstr>
      <vt:lpstr>General System Design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Jennifer Lynn Warnert</cp:lastModifiedBy>
  <cp:revision>60</cp:revision>
  <dcterms:created xsi:type="dcterms:W3CDTF">2009-01-03T18:21:19Z</dcterms:created>
  <dcterms:modified xsi:type="dcterms:W3CDTF">2012-05-02T15:24:56Z</dcterms:modified>
</cp:coreProperties>
</file>